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"/>
  </p:notesMasterIdLst>
  <p:sldIdLst>
    <p:sldId id="256" r:id="rId2"/>
    <p:sldId id="257" r:id="rId3"/>
    <p:sldId id="258" r:id="rId4"/>
    <p:sldId id="267" r:id="rId5"/>
    <p:sldId id="266" r:id="rId6"/>
    <p:sldId id="26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2" autoAdjust="0"/>
    <p:restoredTop sz="94660"/>
  </p:normalViewPr>
  <p:slideViewPr>
    <p:cSldViewPr>
      <p:cViewPr>
        <p:scale>
          <a:sx n="76" d="100"/>
          <a:sy n="76" d="100"/>
        </p:scale>
        <p:origin x="-1092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3AC2B-CD4A-43FF-87E7-707E4E3418A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795AC-D612-4FB3-8FEE-5D3563ADA9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418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7FE4-7A5D-4E1E-A910-42C65C8FFB56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75C7FE4-7A5D-4E1E-A910-42C65C8FFB56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D3516AB-2B64-4B6B-ACB2-3ACF1C6C7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slow">
    <p:wheel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clip_image0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988840"/>
            <a:ext cx="7236296" cy="5119679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sp>
        <p:nvSpPr>
          <p:cNvPr id="6" name="Прямоугольник 5"/>
          <p:cNvSpPr/>
          <p:nvPr/>
        </p:nvSpPr>
        <p:spPr>
          <a:xfrm>
            <a:off x="1043608" y="332656"/>
            <a:ext cx="712879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ПРЕЗИДЕНТСКИЕ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СОСТЯЗаНИЯ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5229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Лапшин М.С., учитель физической культуры МОУ «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Турочакская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СОШ им. Я.И.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Баляева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»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chemeClr val="accent4">
                <a:lumMod val="20000"/>
                <a:lumOff val="8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32656"/>
            <a:ext cx="799288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 smtClean="0">
              <a:latin typeface="Century Schoolbook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ru-RU" sz="2000" dirty="0" smtClean="0">
              <a:latin typeface="Century Schoolbook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ru-RU" sz="2000" dirty="0" smtClean="0">
                <a:latin typeface="Century Schoolbook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algn="just"/>
            <a:endParaRPr lang="ru-RU" sz="2000" dirty="0">
              <a:latin typeface="Century Schoolbook" pitchFamily="18" charset="0"/>
              <a:ea typeface="Arial Unicode MS" pitchFamily="34" charset="-128"/>
              <a:cs typeface="Arial Unicode MS" pitchFamily="34" charset="-128"/>
            </a:endParaRPr>
          </a:p>
          <a:p>
            <a:endParaRPr lang="ru-RU" b="1" i="1" dirty="0" smtClean="0"/>
          </a:p>
          <a:p>
            <a:endParaRPr lang="ru-RU" dirty="0"/>
          </a:p>
        </p:txBody>
      </p:sp>
      <p:pic>
        <p:nvPicPr>
          <p:cNvPr id="7" name="Рисунок 6" descr="clip_image001.png"/>
          <p:cNvPicPr>
            <a:picLocks noChangeAspect="1"/>
          </p:cNvPicPr>
          <p:nvPr/>
        </p:nvPicPr>
        <p:blipFill>
          <a:blip r:embed="rId2" cstate="print">
            <a:lum bright="40000" contrast="-40000"/>
          </a:blip>
          <a:stretch>
            <a:fillRect/>
          </a:stretch>
        </p:blipFill>
        <p:spPr>
          <a:xfrm>
            <a:off x="0" y="473750"/>
            <a:ext cx="9023676" cy="638425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  <p:sp>
        <p:nvSpPr>
          <p:cNvPr id="8" name="Прямоугольник 7"/>
          <p:cNvSpPr/>
          <p:nvPr/>
        </p:nvSpPr>
        <p:spPr>
          <a:xfrm>
            <a:off x="539552" y="1052736"/>
            <a:ext cx="8208912" cy="3208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50" dirty="0" smtClean="0">
                <a:solidFill>
                  <a:schemeClr val="bg1"/>
                </a:solidFill>
                <a:latin typeface="Century Schoolbook" pitchFamily="18" charset="0"/>
                <a:ea typeface="Arial Unicode MS" pitchFamily="34" charset="-128"/>
                <a:cs typeface="Arial Unicode MS" pitchFamily="34" charset="-128"/>
              </a:rPr>
              <a:t>Всероссийские спортивные соревнования школьников </a:t>
            </a:r>
            <a:r>
              <a:rPr lang="ru-RU" sz="2050" b="1" dirty="0" smtClean="0">
                <a:solidFill>
                  <a:schemeClr val="bg1"/>
                </a:solidFill>
                <a:latin typeface="Century Schoolbook" pitchFamily="18" charset="0"/>
                <a:ea typeface="Arial Unicode MS" pitchFamily="34" charset="-128"/>
                <a:cs typeface="Arial Unicode MS" pitchFamily="34" charset="-128"/>
              </a:rPr>
              <a:t>«Президентские состязания»</a:t>
            </a:r>
            <a:r>
              <a:rPr lang="ru-RU" sz="2050" dirty="0" smtClean="0">
                <a:solidFill>
                  <a:schemeClr val="bg1"/>
                </a:solidFill>
                <a:latin typeface="Century Schoolbook" pitchFamily="18" charset="0"/>
                <a:ea typeface="Arial Unicode MS" pitchFamily="34" charset="-128"/>
                <a:cs typeface="Arial Unicode MS" pitchFamily="34" charset="-128"/>
              </a:rPr>
              <a:t> проводятся ежегодно в соответствии с Указом Президента Российской Федерации от 30 июля 2010 г. № 948 «О проведении всероссийских спортивных соревнований (игр) школьников». </a:t>
            </a:r>
          </a:p>
          <a:p>
            <a:pPr algn="just"/>
            <a:endParaRPr lang="ru-RU" sz="2000" dirty="0" smtClean="0">
              <a:solidFill>
                <a:schemeClr val="bg1"/>
              </a:solidFill>
              <a:latin typeface="Century Schoolbook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ru-RU" sz="2000" dirty="0" smtClean="0">
              <a:solidFill>
                <a:schemeClr val="bg1"/>
              </a:solidFill>
              <a:latin typeface="Century Schoolbook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Century Schoolbook" pitchFamily="18" charset="0"/>
              </a:rPr>
              <a:t>Участники соревнований: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5 - 11 классы - </a:t>
            </a:r>
            <a:r>
              <a:rPr lang="ru-RU" sz="2000" dirty="0" smtClean="0">
                <a:solidFill>
                  <a:schemeClr val="bg1"/>
                </a:solidFill>
                <a:latin typeface="Century Schoolbook" pitchFamily="18" charset="0"/>
              </a:rPr>
              <a:t>класс-команда:4х4, 8х8 обучающихся.</a:t>
            </a:r>
            <a:endParaRPr lang="ru-RU" sz="2000" b="1" dirty="0" smtClean="0">
              <a:solidFill>
                <a:schemeClr val="bg1"/>
              </a:solidFill>
              <a:latin typeface="Century Schoolbook" pitchFamily="18" charset="0"/>
            </a:endParaRPr>
          </a:p>
          <a:p>
            <a:pPr algn="just"/>
            <a:endParaRPr lang="ru-RU" sz="2000" dirty="0" smtClean="0">
              <a:latin typeface="Century Schoolbook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53054" y="188640"/>
            <a:ext cx="764831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Президентские состязания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91264" cy="1570186"/>
          </a:xfrm>
        </p:spPr>
        <p:txBody>
          <a:bodyPr>
            <a:noAutofit/>
          </a:bodyPr>
          <a:lstStyle/>
          <a:p>
            <a:r>
              <a:rPr lang="ru-RU" sz="4800" b="1" cap="none" spc="0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Виды </a:t>
            </a:r>
            <a:br>
              <a:rPr lang="ru-RU" sz="4800" b="1" cap="none" spc="0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800" b="1" cap="none" spc="0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«Президентских состязаний» </a:t>
            </a:r>
            <a:br>
              <a:rPr lang="ru-RU" sz="4800" b="1" cap="none" spc="0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136339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2390210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Бег </a:t>
            </a:r>
            <a:r>
              <a:rPr lang="ru-RU" sz="2800" dirty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на 1000 </a:t>
            </a: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м.</a:t>
            </a:r>
            <a:endParaRPr lang="ru-RU" sz="2800" dirty="0">
              <a:solidFill>
                <a:prstClr val="black"/>
              </a:solidFill>
              <a:latin typeface="Century Schoolbook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Поднимание </a:t>
            </a:r>
            <a:r>
              <a:rPr lang="ru-RU" sz="2800" dirty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туловища из </a:t>
            </a: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положения 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    «</a:t>
            </a:r>
            <a:r>
              <a:rPr lang="ru-RU" sz="2800" dirty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лежа на спине» за </a:t>
            </a: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30 секунд.</a:t>
            </a:r>
            <a:endParaRPr lang="ru-RU" sz="2800" dirty="0">
              <a:solidFill>
                <a:prstClr val="black"/>
              </a:solidFill>
              <a:latin typeface="Century Schoolbook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3.  Прыжок </a:t>
            </a:r>
            <a:r>
              <a:rPr lang="ru-RU" sz="2800" dirty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в длину с </a:t>
            </a: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места.</a:t>
            </a:r>
            <a:endParaRPr lang="ru-RU" sz="2800" dirty="0">
              <a:solidFill>
                <a:prstClr val="black"/>
              </a:solidFill>
              <a:latin typeface="Century Schoolbook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4.  Наклон </a:t>
            </a:r>
            <a:r>
              <a:rPr lang="ru-RU" sz="2800" dirty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вперед из положения «сидя</a:t>
            </a: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».</a:t>
            </a:r>
            <a:endParaRPr lang="ru-RU" sz="2800" dirty="0">
              <a:solidFill>
                <a:prstClr val="black"/>
              </a:solidFill>
              <a:latin typeface="Century Schoolbook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5.  Подтягивание </a:t>
            </a:r>
            <a:r>
              <a:rPr lang="ru-RU" sz="2800" dirty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на перекладине (мальчики</a:t>
            </a: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lang="ru-RU" sz="2800" dirty="0" smtClean="0">
              <a:solidFill>
                <a:prstClr val="black"/>
              </a:solidFill>
              <a:latin typeface="Century Schoolbook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6.  Сгибание – разгибание рук в упоре «лёжа» (девочки).</a:t>
            </a:r>
            <a:endParaRPr lang="ru-RU" sz="2800" dirty="0" smtClean="0">
              <a:solidFill>
                <a:prstClr val="black"/>
              </a:solidFill>
              <a:latin typeface="Century Schoolbook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prstClr val="black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7.  Бег  60 м. </a:t>
            </a:r>
            <a:endParaRPr lang="ru-RU" sz="2800" dirty="0">
              <a:latin typeface="Century Schoolbook" pitchFamily="18" charset="0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Творческий конкурс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3600" dirty="0" smtClean="0"/>
              <a:t>Представление </a:t>
            </a:r>
            <a:r>
              <a:rPr lang="ru-RU" sz="3600" dirty="0" err="1" smtClean="0"/>
              <a:t>класс-команды</a:t>
            </a:r>
            <a:r>
              <a:rPr lang="ru-RU" sz="3600" dirty="0" smtClean="0"/>
              <a:t>, района, населенного пункта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sz="3600" dirty="0" smtClean="0"/>
              <a:t>Проверка теоретических знаний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Дополнительные испытания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ru-RU" dirty="0" smtClean="0"/>
              <a:t>Теоретический конкурс </a:t>
            </a:r>
            <a:endParaRPr lang="ru-RU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892480" cy="1224136"/>
          </a:xfrm>
        </p:spPr>
        <p:txBody>
          <a:bodyPr>
            <a:noAutofit/>
          </a:bodyPr>
          <a:lstStyle/>
          <a:p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Подведение итогов.</a:t>
            </a:r>
            <a:b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Выявление победителей</a:t>
            </a:r>
            <a:b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5400" dirty="0"/>
          </a:p>
        </p:txBody>
      </p:sp>
      <p:pic>
        <p:nvPicPr>
          <p:cNvPr id="5" name="Рисунок 4" descr="x_8aeae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19672" y="3212976"/>
            <a:ext cx="6248400" cy="4127500"/>
          </a:xfrm>
          <a:prstGeom prst="rect">
            <a:avLst/>
          </a:prstGeom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467544" y="1772816"/>
            <a:ext cx="79239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Команда-победитель в «Президентском состязании»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выявляется по наибольшей сумме очков, набранных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каждым участником команды, согласно таблицам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оценки результатов «Президентских состязаний» и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Российского смотра-конкурса физической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подготовленности учащихся общеобразовательных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учреждений.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Schoolbook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4042792" cy="198045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Победители  регионального этапа представляют свой регион на 4 этапе в лагере «СМЕНА» Краснодарского края</a:t>
            </a:r>
            <a:endParaRPr lang="ru-RU" sz="2800" dirty="0"/>
          </a:p>
        </p:txBody>
      </p:sp>
      <p:pic>
        <p:nvPicPr>
          <p:cNvPr id="1026" name="Picture 2" descr="D:\SAID\картинки саид\ФОТО\президентские состязания\президентские состязания 7 а\pGQHvoU3Tv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772816"/>
            <a:ext cx="7056784" cy="470452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371</TotalTime>
  <Words>206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Презентация PowerPoint</vt:lpstr>
      <vt:lpstr>Презентация PowerPoint</vt:lpstr>
      <vt:lpstr>Виды  «Президентских состязаний»  </vt:lpstr>
      <vt:lpstr>Дополнительные испытания</vt:lpstr>
      <vt:lpstr>Подведение итогов. Выявление победителей </vt:lpstr>
      <vt:lpstr>Победители  регионального этапа представляют свой регион на 4 этапе в лагере «СМЕНА» Краснодарского края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Пользователь</cp:lastModifiedBy>
  <cp:revision>44</cp:revision>
  <dcterms:created xsi:type="dcterms:W3CDTF">2012-10-01T12:54:36Z</dcterms:created>
  <dcterms:modified xsi:type="dcterms:W3CDTF">2020-08-20T03:10:12Z</dcterms:modified>
</cp:coreProperties>
</file>